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98" r:id="rId5"/>
    <p:sldId id="300" r:id="rId6"/>
    <p:sldId id="301" r:id="rId7"/>
    <p:sldId id="283" r:id="rId8"/>
    <p:sldId id="306" r:id="rId9"/>
    <p:sldId id="305" r:id="rId10"/>
    <p:sldId id="296" r:id="rId11"/>
    <p:sldId id="271" r:id="rId12"/>
    <p:sldId id="302" r:id="rId13"/>
    <p:sldId id="297" r:id="rId14"/>
    <p:sldId id="292" r:id="rId15"/>
    <p:sldId id="284" r:id="rId16"/>
    <p:sldId id="293" r:id="rId17"/>
    <p:sldId id="294" r:id="rId18"/>
    <p:sldId id="295" r:id="rId19"/>
    <p:sldId id="263" r:id="rId20"/>
    <p:sldId id="268" r:id="rId21"/>
    <p:sldId id="265" r:id="rId22"/>
    <p:sldId id="267" r:id="rId23"/>
    <p:sldId id="269" r:id="rId24"/>
    <p:sldId id="303" r:id="rId25"/>
    <p:sldId id="280" r:id="rId26"/>
    <p:sldId id="278" r:id="rId27"/>
    <p:sldId id="277" r:id="rId28"/>
    <p:sldId id="276" r:id="rId29"/>
    <p:sldId id="285" r:id="rId30"/>
    <p:sldId id="257" r:id="rId31"/>
    <p:sldId id="256" r:id="rId32"/>
    <p:sldId id="259" r:id="rId33"/>
    <p:sldId id="30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8</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4.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27</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30</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5</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66526"/>
            <a:ext cx="4114832" cy="4101586"/>
          </a:xfrm>
        </p:spPr>
        <p:txBody>
          <a:bodyPr anchor="t"/>
          <a:lstStyle/>
          <a:p>
            <a:pPr marL="342900" indent="-342900">
              <a:buFont typeface="+mj-lt"/>
              <a:buAutoNum type="arabicPeriod"/>
            </a:pPr>
            <a:r>
              <a:rPr lang="en-US" dirty="0"/>
              <a:t>Job Scheduler</a:t>
            </a:r>
          </a:p>
          <a:p>
            <a:pPr marL="619125" lvl="1" indent="-342900">
              <a:buFont typeface="Wingdings" panose="05000000000000000000" pitchFamily="2" charset="2"/>
              <a:buChar char="§"/>
            </a:pPr>
            <a:r>
              <a:rPr lang="en-US" dirty="0"/>
              <a:t>It seems Airflow is good player here.</a:t>
            </a:r>
          </a:p>
          <a:p>
            <a:pPr marL="342900" indent="-342900">
              <a:buFont typeface="+mj-lt"/>
              <a:buAutoNum type="arabicPeriod"/>
            </a:pPr>
            <a:r>
              <a:rPr lang="en-US" dirty="0"/>
              <a:t>Workers</a:t>
            </a:r>
          </a:p>
          <a:p>
            <a:pPr marL="619125" lvl="1" indent="-342900">
              <a:buFont typeface="+mj-lt"/>
              <a:buAutoNum type="arabicPeriod"/>
            </a:pPr>
            <a:r>
              <a:rPr lang="en-US" dirty="0" err="1"/>
              <a:t>Woker</a:t>
            </a:r>
            <a:r>
              <a:rPr lang="en-US" dirty="0"/>
              <a:t> like serverless </a:t>
            </a:r>
          </a:p>
          <a:p>
            <a:pPr marL="342900" indent="-342900">
              <a:buFont typeface="+mj-lt"/>
              <a:buAutoNum type="arabicPeriod"/>
            </a:pPr>
            <a:r>
              <a:rPr lang="en-US" dirty="0"/>
              <a:t>Cloud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5669077" y="1014772"/>
            <a:ext cx="5171784" cy="4256685"/>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241217" y="46670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 y="581526"/>
            <a:ext cx="4186106" cy="985000"/>
          </a:xfrm>
        </p:spPr>
        <p:txBody>
          <a:bodyPr/>
          <a:lstStyle/>
          <a:p>
            <a:pPr algn="l"/>
            <a:r>
              <a:rPr lang="en-US" dirty="0"/>
              <a:t>Architecture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40443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7</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8</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800699658"/>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1918</TotalTime>
  <Words>1952</Words>
  <Application>Microsoft Office PowerPoint</Application>
  <PresentationFormat>Widescreen</PresentationFormat>
  <Paragraphs>318</Paragraphs>
  <Slides>30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Segoe UI Light</vt:lpstr>
      <vt:lpstr>Times New Roman</vt:lpstr>
      <vt:lpstr>Wingdings</vt:lpstr>
      <vt:lpstr>Office Theme</vt:lpstr>
      <vt:lpstr>How to Build a Team</vt:lpstr>
      <vt:lpstr>Large image</vt:lpstr>
      <vt:lpstr>Large image</vt:lpstr>
      <vt:lpstr>Team Building</vt:lpstr>
      <vt:lpstr>Architect</vt:lpstr>
      <vt:lpstr>Architecture</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45</cp:revision>
  <dcterms:created xsi:type="dcterms:W3CDTF">2021-01-15T02:24:51Z</dcterms:created>
  <dcterms:modified xsi:type="dcterms:W3CDTF">2021-01-16T16:17:20Z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